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63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12F8ADD-7C6E-43E2-8D0A-C9B479827344}" type="datetimeFigureOut">
              <a:rPr lang="es-CO" smtClean="0"/>
              <a:t>22/10/2013</a:t>
            </a:fld>
            <a:endParaRPr lang="es-CO" dirty="0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CO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6957351-8087-4CDB-842B-A602C4BF482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F8ADD-7C6E-43E2-8D0A-C9B479827344}" type="datetimeFigureOut">
              <a:rPr lang="es-CO" smtClean="0"/>
              <a:t>22/10/2013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57351-8087-4CDB-842B-A602C4BF482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12F8ADD-7C6E-43E2-8D0A-C9B479827344}" type="datetimeFigureOut">
              <a:rPr lang="es-CO" smtClean="0"/>
              <a:t>22/10/2013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6957351-8087-4CDB-842B-A602C4BF482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F8ADD-7C6E-43E2-8D0A-C9B479827344}" type="datetimeFigureOut">
              <a:rPr lang="es-CO" smtClean="0"/>
              <a:t>22/10/2013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57351-8087-4CDB-842B-A602C4BF482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12F8ADD-7C6E-43E2-8D0A-C9B479827344}" type="datetimeFigureOut">
              <a:rPr lang="es-CO" smtClean="0"/>
              <a:t>22/10/2013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6957351-8087-4CDB-842B-A602C4BF482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F8ADD-7C6E-43E2-8D0A-C9B479827344}" type="datetimeFigureOut">
              <a:rPr lang="es-CO" smtClean="0"/>
              <a:t>22/10/2013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57351-8087-4CDB-842B-A602C4BF482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F8ADD-7C6E-43E2-8D0A-C9B479827344}" type="datetimeFigureOut">
              <a:rPr lang="es-CO" smtClean="0"/>
              <a:t>22/10/2013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57351-8087-4CDB-842B-A602C4BF482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F8ADD-7C6E-43E2-8D0A-C9B479827344}" type="datetimeFigureOut">
              <a:rPr lang="es-CO" smtClean="0"/>
              <a:t>22/10/2013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57351-8087-4CDB-842B-A602C4BF482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12F8ADD-7C6E-43E2-8D0A-C9B479827344}" type="datetimeFigureOut">
              <a:rPr lang="es-CO" smtClean="0"/>
              <a:t>22/10/2013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57351-8087-4CDB-842B-A602C4BF482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F8ADD-7C6E-43E2-8D0A-C9B479827344}" type="datetimeFigureOut">
              <a:rPr lang="es-CO" smtClean="0"/>
              <a:t>22/10/2013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57351-8087-4CDB-842B-A602C4BF482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F8ADD-7C6E-43E2-8D0A-C9B479827344}" type="datetimeFigureOut">
              <a:rPr lang="es-CO" smtClean="0"/>
              <a:t>22/10/2013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57351-8087-4CDB-842B-A602C4BF4820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12F8ADD-7C6E-43E2-8D0A-C9B479827344}" type="datetimeFigureOut">
              <a:rPr lang="es-CO" smtClean="0"/>
              <a:t>22/10/2013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CO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6957351-8087-4CDB-842B-A602C4BF4820}" type="slidenum">
              <a:rPr lang="es-CO" smtClean="0"/>
              <a:t>‹Nº›</a:t>
            </a:fld>
            <a:endParaRPr lang="es-CO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ompumakia.wordpress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332656"/>
            <a:ext cx="7569628" cy="6408712"/>
          </a:xfrm>
        </p:spPr>
        <p:txBody>
          <a:bodyPr>
            <a:normAutofit/>
          </a:bodyPr>
          <a:lstStyle/>
          <a:p>
            <a:pPr algn="ctr"/>
            <a:endParaRPr lang="es-CO" sz="2800" dirty="0" smtClean="0">
              <a:latin typeface="Comic Sans MS" pitchFamily="66" charset="0"/>
            </a:endParaRPr>
          </a:p>
          <a:p>
            <a:pPr algn="ctr"/>
            <a:r>
              <a:rPr lang="es-CO" sz="2800" dirty="0" smtClean="0">
                <a:latin typeface="Comic Sans MS" pitchFamily="66" charset="0"/>
              </a:rPr>
              <a:t>Resumen de compumakia </a:t>
            </a:r>
          </a:p>
          <a:p>
            <a:pPr algn="ctr"/>
            <a:endParaRPr lang="es-CO" sz="2800" dirty="0">
              <a:latin typeface="Comic Sans MS" pitchFamily="66" charset="0"/>
            </a:endParaRPr>
          </a:p>
          <a:p>
            <a:pPr algn="ctr"/>
            <a:endParaRPr lang="es-CO" sz="2800" dirty="0" smtClean="0">
              <a:latin typeface="Comic Sans MS" pitchFamily="66" charset="0"/>
            </a:endParaRPr>
          </a:p>
          <a:p>
            <a:pPr algn="ctr"/>
            <a:endParaRPr lang="es-CO" sz="2800" dirty="0">
              <a:latin typeface="Comic Sans MS" pitchFamily="66" charset="0"/>
            </a:endParaRPr>
          </a:p>
          <a:p>
            <a:pPr algn="ctr"/>
            <a:r>
              <a:rPr lang="es-CO" sz="2800" dirty="0" smtClean="0">
                <a:latin typeface="Comic Sans MS" pitchFamily="66" charset="0"/>
              </a:rPr>
              <a:t>Jeimy </a:t>
            </a:r>
            <a:r>
              <a:rPr lang="es-CO" sz="2800" dirty="0" err="1" smtClean="0">
                <a:latin typeface="Comic Sans MS" pitchFamily="66" charset="0"/>
              </a:rPr>
              <a:t>Zamaris</a:t>
            </a:r>
            <a:r>
              <a:rPr lang="es-CO" sz="2800" dirty="0" smtClean="0">
                <a:latin typeface="Comic Sans MS" pitchFamily="66" charset="0"/>
              </a:rPr>
              <a:t> Neira Guerrero</a:t>
            </a:r>
          </a:p>
          <a:p>
            <a:pPr algn="ctr"/>
            <a:r>
              <a:rPr lang="es-CO" sz="2800" dirty="0" smtClean="0">
                <a:latin typeface="Comic Sans MS" pitchFamily="66" charset="0"/>
              </a:rPr>
              <a:t>10-1</a:t>
            </a:r>
          </a:p>
          <a:p>
            <a:pPr algn="ctr"/>
            <a:endParaRPr lang="es-CO" sz="2800" dirty="0">
              <a:latin typeface="Comic Sans MS" pitchFamily="66" charset="0"/>
            </a:endParaRPr>
          </a:p>
          <a:p>
            <a:pPr algn="ctr"/>
            <a:endParaRPr lang="es-CO" sz="2800" dirty="0" smtClean="0">
              <a:latin typeface="Comic Sans MS" pitchFamily="66" charset="0"/>
            </a:endParaRPr>
          </a:p>
          <a:p>
            <a:pPr algn="ctr"/>
            <a:r>
              <a:rPr lang="es-CO" sz="2800" dirty="0" err="1" smtClean="0">
                <a:latin typeface="Comic Sans MS" pitchFamily="66" charset="0"/>
              </a:rPr>
              <a:t>Institucion</a:t>
            </a:r>
            <a:r>
              <a:rPr lang="es-CO" sz="2800" dirty="0" smtClean="0">
                <a:latin typeface="Comic Sans MS" pitchFamily="66" charset="0"/>
              </a:rPr>
              <a:t> Educativa </a:t>
            </a:r>
            <a:r>
              <a:rPr lang="es-CO" sz="2800" dirty="0" err="1" smtClean="0">
                <a:latin typeface="Comic Sans MS" pitchFamily="66" charset="0"/>
              </a:rPr>
              <a:t>Tecnica</a:t>
            </a:r>
            <a:r>
              <a:rPr lang="es-CO" sz="2800" dirty="0" smtClean="0">
                <a:latin typeface="Comic Sans MS" pitchFamily="66" charset="0"/>
              </a:rPr>
              <a:t> Ciudad </a:t>
            </a:r>
            <a:r>
              <a:rPr lang="es-CO" sz="2800" dirty="0" err="1" smtClean="0">
                <a:latin typeface="Comic Sans MS" pitchFamily="66" charset="0"/>
              </a:rPr>
              <a:t>Ibague</a:t>
            </a:r>
            <a:r>
              <a:rPr lang="es-CO" sz="28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s-CO" sz="2800" dirty="0" smtClean="0">
                <a:latin typeface="Comic Sans MS" pitchFamily="66" charset="0"/>
              </a:rPr>
              <a:t>Año:2013</a:t>
            </a:r>
            <a:endParaRPr lang="es-CO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934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Video Memorias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smtClean="0"/>
              <a:t>Video: Memoria RAM-hardware-memorias: </a:t>
            </a:r>
          </a:p>
          <a:p>
            <a:r>
              <a:rPr lang="es-CO" dirty="0" smtClean="0"/>
              <a:t>Este video nos muestra como es la importancia que maneja esta memoria en un computador debido a que sin ella no tendríamos ningún tipo de imagen.</a:t>
            </a:r>
          </a:p>
          <a:p>
            <a:r>
              <a:rPr lang="es-CO" sz="2800" dirty="0"/>
              <a:t>VIDEO: RAM Y </a:t>
            </a:r>
            <a:r>
              <a:rPr lang="es-CO" sz="2800" dirty="0" smtClean="0"/>
              <a:t>ROM-Hardware-Memorias:</a:t>
            </a:r>
            <a:endParaRPr lang="es-CO" sz="2800" dirty="0" smtClean="0"/>
          </a:p>
          <a:p>
            <a:r>
              <a:rPr lang="es-CO" sz="2800" dirty="0" smtClean="0"/>
              <a:t>Nos explica que una memoria </a:t>
            </a:r>
            <a:r>
              <a:rPr lang="es-CO" sz="2800" dirty="0" smtClean="0"/>
              <a:t>ROM </a:t>
            </a:r>
            <a:r>
              <a:rPr lang="es-CO" sz="2800" dirty="0" smtClean="0"/>
              <a:t>y una </a:t>
            </a:r>
            <a:r>
              <a:rPr lang="es-CO" sz="2800" dirty="0" smtClean="0"/>
              <a:t>RAM </a:t>
            </a:r>
            <a:r>
              <a:rPr lang="es-CO" sz="2800" dirty="0" smtClean="0"/>
              <a:t>las diferencias que estas tiene  su </a:t>
            </a:r>
            <a:r>
              <a:rPr lang="es-CO" sz="2800" dirty="0" smtClean="0"/>
              <a:t>función </a:t>
            </a:r>
            <a:r>
              <a:rPr lang="es-CO" sz="2800" dirty="0" smtClean="0"/>
              <a:t>principal y </a:t>
            </a:r>
            <a:r>
              <a:rPr lang="es-CO" sz="2800" dirty="0" smtClean="0"/>
              <a:t>demás.</a:t>
            </a:r>
          </a:p>
          <a:p>
            <a:r>
              <a:rPr lang="es-CO" sz="2800" dirty="0" smtClean="0"/>
              <a:t>Memoria ROM Y flash-Hardware-Memorias:</a:t>
            </a:r>
          </a:p>
          <a:p>
            <a:r>
              <a:rPr lang="es-CO" sz="2800" dirty="0" smtClean="0"/>
              <a:t>Este video nos muestra los tipos de memorias que hay, su significado, Como funcionan y demás cosas relacionadas con este tema.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91822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>
            <a:normAutofit lnSpcReduction="10000"/>
          </a:bodyPr>
          <a:lstStyle/>
          <a:p>
            <a:r>
              <a:rPr lang="es-CO" dirty="0" smtClean="0"/>
              <a:t>Video: Como funciona un disco duro-Hardware- Memorias  : Nos enseña la capacidad de este disco lo importante que es este para un equipo ,nos enseñan y explican las partes por las que se conforma este y los funcionamientos  de cada  una de ellas.</a:t>
            </a:r>
          </a:p>
          <a:p>
            <a:endParaRPr lang="es-CO" dirty="0"/>
          </a:p>
          <a:p>
            <a:r>
              <a:rPr lang="es-CO" dirty="0" smtClean="0"/>
              <a:t>Video: Montaje de un PC-Hardware-Memorias </a:t>
            </a:r>
          </a:p>
          <a:p>
            <a:r>
              <a:rPr lang="es-CO" dirty="0" smtClean="0"/>
              <a:t>Nos Muestra como montar un disco duro ,como funciona en un equipo nos dan recomendaciones para su uso .</a:t>
            </a:r>
          </a:p>
          <a:p>
            <a:r>
              <a:rPr lang="es-CO" dirty="0" smtClean="0"/>
              <a:t>Video: Como Hacer Partición en disco duro- hardware-</a:t>
            </a:r>
          </a:p>
          <a:p>
            <a:r>
              <a:rPr lang="es-CO" dirty="0" smtClean="0"/>
              <a:t>Como crear las particiones en este para que así sea mas rápido nuestro equipo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55206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Video hardware monitores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Video: Mantenimiento CRT-Hardware- Monitores:</a:t>
            </a:r>
          </a:p>
          <a:p>
            <a:pPr marL="0" indent="0">
              <a:buNone/>
            </a:pPr>
            <a:r>
              <a:rPr lang="es-CO" dirty="0" smtClean="0"/>
              <a:t>Nos enseña como hacerle un mantenimiento adecuado a un monitor CRT ,Los Componentes las herramientas con las cuales podemos hacer este trabajo .</a:t>
            </a:r>
          </a:p>
          <a:p>
            <a:r>
              <a:rPr lang="es-CO" dirty="0" smtClean="0"/>
              <a:t>Video: Como se hace  una Tv de plasma- Hardware-Monitores:</a:t>
            </a:r>
          </a:p>
          <a:p>
            <a:pPr marL="0" indent="0">
              <a:buNone/>
            </a:pPr>
            <a:r>
              <a:rPr lang="es-CO" dirty="0" smtClean="0"/>
              <a:t>Nos muestra como  podemos crear  esto , en donde una imagen es creada por descargas eléctricas las cuales se forman  con ganes de neón y xenón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36645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Lo Que Busca Este Trabajo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Es Que Los Educandos puedan aprender mas sobres los diferentes temas </a:t>
            </a:r>
            <a:r>
              <a:rPr lang="es-CO" smtClean="0"/>
              <a:t>que están </a:t>
            </a:r>
            <a:r>
              <a:rPr lang="es-CO" dirty="0" smtClean="0"/>
              <a:t>en este blog </a:t>
            </a:r>
            <a:r>
              <a:rPr lang="es-CO" dirty="0">
                <a:hlinkClick r:id="rId2"/>
              </a:rPr>
              <a:t>http://compumakia.wordpress.com</a:t>
            </a:r>
            <a:r>
              <a:rPr lang="es-CO" dirty="0" smtClean="0">
                <a:hlinkClick r:id="rId2"/>
              </a:rPr>
              <a:t>/</a:t>
            </a:r>
            <a:endParaRPr lang="es-CO" dirty="0" smtClean="0"/>
          </a:p>
          <a:p>
            <a:r>
              <a:rPr lang="es-CO" dirty="0" smtClean="0"/>
              <a:t>Donde puedes encontrar videos tutoriales los cuales nos enseñan hacer distintas cosas nos explican y por medio de los cuales podemos adquirir grandes conocimientos.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0783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/>
          <a:lstStyle/>
          <a:p>
            <a:pPr marL="0" indent="0" algn="ctr">
              <a:buNone/>
            </a:pPr>
            <a:r>
              <a:rPr lang="es-CO" dirty="0" smtClean="0">
                <a:latin typeface="Comic Sans MS" pitchFamily="66" charset="0"/>
              </a:rPr>
              <a:t>Resumen De Compumakia </a:t>
            </a:r>
          </a:p>
          <a:p>
            <a:pPr marL="0" indent="0" algn="ctr">
              <a:buNone/>
            </a:pPr>
            <a:endParaRPr lang="es-CO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s-CO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s-CO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s-CO" dirty="0" err="1" smtClean="0">
                <a:latin typeface="Comic Sans MS" pitchFamily="66" charset="0"/>
              </a:rPr>
              <a:t>Jeimmy</a:t>
            </a:r>
            <a:r>
              <a:rPr lang="es-CO" dirty="0" smtClean="0">
                <a:latin typeface="Comic Sans MS" pitchFamily="66" charset="0"/>
              </a:rPr>
              <a:t> </a:t>
            </a:r>
            <a:r>
              <a:rPr lang="es-CO" dirty="0" err="1" smtClean="0">
                <a:latin typeface="Comic Sans MS" pitchFamily="66" charset="0"/>
              </a:rPr>
              <a:t>Zamaris</a:t>
            </a:r>
            <a:r>
              <a:rPr lang="es-CO" dirty="0" smtClean="0">
                <a:latin typeface="Comic Sans MS" pitchFamily="66" charset="0"/>
              </a:rPr>
              <a:t> Neira Guerrero</a:t>
            </a:r>
          </a:p>
          <a:p>
            <a:pPr marL="0" indent="0" algn="ctr">
              <a:buNone/>
            </a:pPr>
            <a:r>
              <a:rPr lang="es-CO" dirty="0" smtClean="0">
                <a:latin typeface="Comic Sans MS" pitchFamily="66" charset="0"/>
              </a:rPr>
              <a:t>10-1</a:t>
            </a:r>
          </a:p>
          <a:p>
            <a:pPr marL="0" indent="0" algn="ctr">
              <a:buNone/>
            </a:pPr>
            <a:endParaRPr lang="es-CO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s-CO" dirty="0" smtClean="0">
                <a:latin typeface="Comic Sans MS" pitchFamily="66" charset="0"/>
              </a:rPr>
              <a:t>Docente: Arial </a:t>
            </a:r>
            <a:r>
              <a:rPr lang="es-CO" dirty="0" err="1" smtClean="0">
                <a:latin typeface="Comic Sans MS" pitchFamily="66" charset="0"/>
              </a:rPr>
              <a:t>Almonacid</a:t>
            </a:r>
            <a:r>
              <a:rPr lang="es-CO" dirty="0" smtClean="0">
                <a:latin typeface="Comic Sans MS" pitchFamily="66" charset="0"/>
              </a:rPr>
              <a:t> Arias </a:t>
            </a:r>
          </a:p>
          <a:p>
            <a:pPr marL="0" indent="0" algn="ctr">
              <a:buNone/>
            </a:pPr>
            <a:r>
              <a:rPr lang="es-CO" dirty="0" err="1" smtClean="0">
                <a:latin typeface="Comic Sans MS" pitchFamily="66" charset="0"/>
              </a:rPr>
              <a:t>Area</a:t>
            </a:r>
            <a:r>
              <a:rPr lang="es-CO" dirty="0" smtClean="0">
                <a:latin typeface="Comic Sans MS" pitchFamily="66" charset="0"/>
              </a:rPr>
              <a:t>: Redes </a:t>
            </a:r>
          </a:p>
          <a:p>
            <a:pPr marL="0" indent="0" algn="ctr">
              <a:buNone/>
            </a:pPr>
            <a:endParaRPr lang="es-CO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s-CO" dirty="0" err="1" smtClean="0">
                <a:latin typeface="Comic Sans MS" pitchFamily="66" charset="0"/>
              </a:rPr>
              <a:t>Institucion</a:t>
            </a:r>
            <a:r>
              <a:rPr lang="es-CO" dirty="0" smtClean="0">
                <a:latin typeface="Comic Sans MS" pitchFamily="66" charset="0"/>
              </a:rPr>
              <a:t> Educativa </a:t>
            </a:r>
            <a:r>
              <a:rPr lang="es-CO" dirty="0" err="1" smtClean="0">
                <a:latin typeface="Comic Sans MS" pitchFamily="66" charset="0"/>
              </a:rPr>
              <a:t>Tecnica</a:t>
            </a:r>
            <a:r>
              <a:rPr lang="es-CO" dirty="0" smtClean="0">
                <a:latin typeface="Comic Sans MS" pitchFamily="66" charset="0"/>
              </a:rPr>
              <a:t> Ciudad </a:t>
            </a:r>
            <a:r>
              <a:rPr lang="es-CO" dirty="0" err="1" smtClean="0">
                <a:latin typeface="Comic Sans MS" pitchFamily="66" charset="0"/>
              </a:rPr>
              <a:t>Ibague</a:t>
            </a:r>
            <a:r>
              <a:rPr lang="es-CO" dirty="0" smtClean="0">
                <a:latin typeface="Comic Sans MS" pitchFamily="66" charset="0"/>
              </a:rPr>
              <a:t> </a:t>
            </a:r>
          </a:p>
          <a:p>
            <a:pPr marL="0" indent="0" algn="ctr">
              <a:buNone/>
            </a:pPr>
            <a:r>
              <a:rPr lang="es-CO" dirty="0" smtClean="0">
                <a:latin typeface="Comic Sans MS" pitchFamily="66" charset="0"/>
              </a:rPr>
              <a:t>Año:2013</a:t>
            </a:r>
            <a:endParaRPr lang="es-CO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359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/>
          <a:lstStyle/>
          <a:p>
            <a:pPr marL="0" indent="0" algn="ctr">
              <a:buNone/>
            </a:pPr>
            <a:endParaRPr lang="es-CO" dirty="0" smtClean="0"/>
          </a:p>
          <a:p>
            <a:pPr marL="0" indent="0" algn="ctr">
              <a:buNone/>
            </a:pPr>
            <a:endParaRPr lang="es-CO" dirty="0"/>
          </a:p>
          <a:p>
            <a:pPr marL="0" indent="0" algn="ctr">
              <a:buNone/>
            </a:pPr>
            <a:endParaRPr lang="es-CO" dirty="0" smtClean="0"/>
          </a:p>
          <a:p>
            <a:pPr marL="0" indent="0" algn="ctr">
              <a:buNone/>
            </a:pPr>
            <a:endParaRPr lang="es-CO" dirty="0"/>
          </a:p>
          <a:p>
            <a:pPr marL="0" indent="0" algn="ctr">
              <a:buNone/>
            </a:pPr>
            <a:endParaRPr lang="es-CO" dirty="0" smtClean="0"/>
          </a:p>
          <a:p>
            <a:pPr marL="0" indent="0" algn="ctr">
              <a:buNone/>
            </a:pPr>
            <a:endParaRPr lang="es-CO" dirty="0"/>
          </a:p>
          <a:p>
            <a:pPr marL="0" indent="0" algn="ctr">
              <a:buNone/>
            </a:pPr>
            <a:r>
              <a:rPr lang="es-CO" sz="6600" dirty="0" smtClean="0">
                <a:latin typeface="Comic Sans MS" pitchFamily="66" charset="0"/>
              </a:rPr>
              <a:t>Videos </a:t>
            </a:r>
          </a:p>
        </p:txBody>
      </p:sp>
    </p:spTree>
    <p:extLst>
      <p:ext uri="{BB962C8B-B14F-4D97-AF65-F5344CB8AC3E}">
        <p14:creationId xmlns:p14="http://schemas.microsoft.com/office/powerpoint/2010/main" val="1393029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Videos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b="1" dirty="0" smtClean="0">
                <a:solidFill>
                  <a:schemeClr val="tx2"/>
                </a:solidFill>
                <a:latin typeface="Comic Sans MS" pitchFamily="66" charset="0"/>
              </a:rPr>
              <a:t>Video: descarga de los drivers que le faltan a tu pc- Software </a:t>
            </a:r>
          </a:p>
          <a:p>
            <a:pPr marL="0" indent="0">
              <a:buNone/>
            </a:pPr>
            <a:r>
              <a:rPr lang="es-CO" dirty="0">
                <a:solidFill>
                  <a:schemeClr val="tx2"/>
                </a:solidFill>
                <a:latin typeface="Comic Sans MS" pitchFamily="66" charset="0"/>
              </a:rPr>
              <a:t>En este video observamos, como nuestra computadora analiza para detectar algún Driver que  falte , y nos da la pagina para descargarlo e instalarlo correctamente.</a:t>
            </a:r>
          </a:p>
          <a:p>
            <a:r>
              <a:rPr lang="es-CO" b="1" dirty="0" smtClean="0">
                <a:solidFill>
                  <a:schemeClr val="tx2"/>
                </a:solidFill>
                <a:latin typeface="Comic Sans MS" pitchFamily="66" charset="0"/>
              </a:rPr>
              <a:t>Video: Como </a:t>
            </a:r>
            <a:r>
              <a:rPr lang="es-CO" b="1" dirty="0">
                <a:solidFill>
                  <a:schemeClr val="tx2"/>
                </a:solidFill>
                <a:latin typeface="Comic Sans MS" pitchFamily="66" charset="0"/>
              </a:rPr>
              <a:t>descargar y usa driver </a:t>
            </a:r>
            <a:r>
              <a:rPr lang="es-CO" b="1" dirty="0" smtClean="0">
                <a:solidFill>
                  <a:schemeClr val="tx2"/>
                </a:solidFill>
                <a:latin typeface="Comic Sans MS" pitchFamily="66" charset="0"/>
              </a:rPr>
              <a:t>magician-Software</a:t>
            </a:r>
            <a:endParaRPr lang="es-CO" b="1" dirty="0">
              <a:solidFill>
                <a:schemeClr val="tx2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s-CO" dirty="0">
                <a:solidFill>
                  <a:schemeClr val="tx2"/>
                </a:solidFill>
                <a:latin typeface="Comic Sans MS" pitchFamily="66" charset="0"/>
              </a:rPr>
              <a:t>Este  video nos muestra como </a:t>
            </a:r>
            <a:r>
              <a:rPr lang="es-CO" dirty="0" smtClean="0">
                <a:solidFill>
                  <a:schemeClr val="tx2"/>
                </a:solidFill>
                <a:latin typeface="Comic Sans MS" pitchFamily="66" charset="0"/>
              </a:rPr>
              <a:t> descargar un driver e </a:t>
            </a:r>
            <a:r>
              <a:rPr lang="es-CO" dirty="0">
                <a:solidFill>
                  <a:schemeClr val="tx2"/>
                </a:solidFill>
                <a:latin typeface="Comic Sans MS" pitchFamily="66" charset="0"/>
              </a:rPr>
              <a:t>instalarlo </a:t>
            </a:r>
            <a:r>
              <a:rPr lang="es-CO" dirty="0" smtClean="0">
                <a:solidFill>
                  <a:schemeClr val="tx2"/>
                </a:solidFill>
                <a:latin typeface="Comic Sans MS" pitchFamily="66" charset="0"/>
              </a:rPr>
              <a:t>por medio de la explicación que este nos da</a:t>
            </a:r>
            <a:endParaRPr lang="es-CO" dirty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es-CO" b="1" dirty="0">
                <a:solidFill>
                  <a:schemeClr val="tx2"/>
                </a:solidFill>
                <a:latin typeface="Comic Sans MS" pitchFamily="66" charset="0"/>
              </a:rPr>
              <a:t>Video: Como Limpiar Tu Pc 100% - Memorias- Software</a:t>
            </a:r>
          </a:p>
          <a:p>
            <a:pPr marL="0" indent="0">
              <a:buNone/>
            </a:pPr>
            <a:r>
              <a:rPr lang="es-CO" dirty="0">
                <a:solidFill>
                  <a:schemeClr val="tx2"/>
                </a:solidFill>
                <a:latin typeface="Comic Sans MS" pitchFamily="66" charset="0"/>
              </a:rPr>
              <a:t>Este  video nos muestra como poder limpiar nuestro computador por medio de un programa llamado </a:t>
            </a:r>
            <a:r>
              <a:rPr lang="es-CO" dirty="0" smtClean="0">
                <a:solidFill>
                  <a:schemeClr val="tx2"/>
                </a:solidFill>
                <a:latin typeface="Comic Sans MS" pitchFamily="66" charset="0"/>
              </a:rPr>
              <a:t>ccleaner. Como se descargar y se instala en nuestro equipos este programa</a:t>
            </a:r>
            <a:endParaRPr lang="es-CO" dirty="0">
              <a:solidFill>
                <a:schemeClr val="tx2"/>
              </a:solidFill>
              <a:latin typeface="Comic Sans MS" pitchFamily="66" charset="0"/>
            </a:endParaRPr>
          </a:p>
          <a:p>
            <a:endParaRPr lang="es-CO" b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47135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0"/>
            <a:ext cx="7239000" cy="6267096"/>
          </a:xfrm>
        </p:spPr>
        <p:txBody>
          <a:bodyPr>
            <a:normAutofit fontScale="70000" lnSpcReduction="20000"/>
          </a:bodyPr>
          <a:lstStyle/>
          <a:p>
            <a:r>
              <a:rPr lang="es-CO" b="1" dirty="0">
                <a:solidFill>
                  <a:schemeClr val="tx2"/>
                </a:solidFill>
                <a:latin typeface="Comic Sans MS" pitchFamily="66" charset="0"/>
              </a:rPr>
              <a:t>Video: Como darle mantenimiento a la pc  sin </a:t>
            </a:r>
            <a:r>
              <a:rPr lang="es-CO" b="1" dirty="0" smtClean="0">
                <a:solidFill>
                  <a:schemeClr val="tx2"/>
                </a:solidFill>
                <a:latin typeface="Comic Sans MS" pitchFamily="66" charset="0"/>
              </a:rPr>
              <a:t>programas-Software</a:t>
            </a:r>
            <a:endParaRPr lang="es-CO" b="1" dirty="0">
              <a:solidFill>
                <a:schemeClr val="tx2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s-CO" dirty="0">
                <a:solidFill>
                  <a:schemeClr val="tx2"/>
                </a:solidFill>
                <a:latin typeface="Comic Sans MS" pitchFamily="66" charset="0"/>
              </a:rPr>
              <a:t>Este video muestra como le podemos hacer un mantenimiento a nuestro pc sin necesidad de tener </a:t>
            </a:r>
            <a:r>
              <a:rPr lang="es-CO" dirty="0" smtClean="0">
                <a:solidFill>
                  <a:schemeClr val="tx2"/>
                </a:solidFill>
                <a:latin typeface="Comic Sans MS" pitchFamily="66" charset="0"/>
              </a:rPr>
              <a:t>programas, si no con nuestro propio sistema operativo, nos explica como desfragmentar un disco,  liberando espacio de este. </a:t>
            </a:r>
            <a:endParaRPr lang="es-CO" dirty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es-CO" b="1" dirty="0">
                <a:solidFill>
                  <a:schemeClr val="tx2"/>
                </a:solidFill>
                <a:latin typeface="Comic Sans MS" pitchFamily="66" charset="0"/>
              </a:rPr>
              <a:t>Video: Como instalar drivers </a:t>
            </a:r>
            <a:r>
              <a:rPr lang="es-CO" b="1" dirty="0" smtClean="0">
                <a:solidFill>
                  <a:schemeClr val="tx2"/>
                </a:solidFill>
                <a:latin typeface="Comic Sans MS" pitchFamily="66" charset="0"/>
              </a:rPr>
              <a:t>– </a:t>
            </a:r>
            <a:r>
              <a:rPr lang="es-CO" b="1" dirty="0">
                <a:solidFill>
                  <a:schemeClr val="tx2"/>
                </a:solidFill>
                <a:latin typeface="Comic Sans MS" pitchFamily="66" charset="0"/>
              </a:rPr>
              <a:t>software </a:t>
            </a:r>
          </a:p>
          <a:p>
            <a:pPr marL="0" indent="0">
              <a:buNone/>
            </a:pPr>
            <a:r>
              <a:rPr lang="es-CO" dirty="0">
                <a:solidFill>
                  <a:schemeClr val="tx2"/>
                </a:solidFill>
                <a:latin typeface="Comic Sans MS" pitchFamily="66" charset="0"/>
              </a:rPr>
              <a:t>Nos muestra como se hace la  instalación de un </a:t>
            </a:r>
            <a:r>
              <a:rPr lang="es-CO" dirty="0" smtClean="0">
                <a:solidFill>
                  <a:schemeClr val="tx2"/>
                </a:solidFill>
                <a:latin typeface="Comic Sans MS" pitchFamily="66" charset="0"/>
              </a:rPr>
              <a:t>driver por medio de un cd el cual ya tenga los driver este busca los driver que hagan falta a el equipo y nos da los link para descargarlos e instalarlos. </a:t>
            </a:r>
            <a:endParaRPr lang="es-CO" dirty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es-CO" b="1" dirty="0">
                <a:solidFill>
                  <a:schemeClr val="tx2"/>
                </a:solidFill>
                <a:latin typeface="Comic Sans MS" pitchFamily="66" charset="0"/>
              </a:rPr>
              <a:t>Video :  Tutorial como instalar Windows Xp </a:t>
            </a:r>
            <a:r>
              <a:rPr lang="es-CO" b="1" dirty="0" smtClean="0">
                <a:solidFill>
                  <a:schemeClr val="tx2"/>
                </a:solidFill>
                <a:latin typeface="Comic Sans MS" pitchFamily="66" charset="0"/>
              </a:rPr>
              <a:t>Sp3– </a:t>
            </a:r>
            <a:r>
              <a:rPr lang="es-CO" b="1" dirty="0">
                <a:solidFill>
                  <a:schemeClr val="tx2"/>
                </a:solidFill>
                <a:latin typeface="Comic Sans MS" pitchFamily="66" charset="0"/>
              </a:rPr>
              <a:t>Software </a:t>
            </a:r>
          </a:p>
          <a:p>
            <a:pPr marL="0" indent="0">
              <a:buNone/>
            </a:pPr>
            <a:r>
              <a:rPr lang="es-CO" dirty="0">
                <a:solidFill>
                  <a:schemeClr val="tx2"/>
                </a:solidFill>
                <a:latin typeface="Comic Sans MS" pitchFamily="66" charset="0"/>
              </a:rPr>
              <a:t>En este video nos muestra como se hace la instalación de un sistema operativo llamado Windows </a:t>
            </a:r>
            <a:r>
              <a:rPr lang="es-CO" dirty="0" smtClean="0">
                <a:solidFill>
                  <a:schemeClr val="tx2"/>
                </a:solidFill>
                <a:latin typeface="Comic Sans MS" pitchFamily="66" charset="0"/>
              </a:rPr>
              <a:t>Xp, los pasos a seguir para la instalación de este, además nos enseña a crear particiones, a eliminarlas, poner idioma a el sistema operativo y demás.</a:t>
            </a:r>
            <a:r>
              <a:rPr lang="es-CO" dirty="0">
                <a:solidFill>
                  <a:schemeClr val="tx2"/>
                </a:solidFill>
                <a:latin typeface="Comic Sans MS" pitchFamily="66" charset="0"/>
              </a:rPr>
              <a:t/>
            </a:r>
            <a:br>
              <a:rPr lang="es-CO" dirty="0">
                <a:solidFill>
                  <a:schemeClr val="tx2"/>
                </a:solidFill>
                <a:latin typeface="Comic Sans MS" pitchFamily="66" charset="0"/>
              </a:rPr>
            </a:br>
            <a:endParaRPr lang="es-CO" dirty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es-CO" b="1" dirty="0">
                <a:solidFill>
                  <a:schemeClr val="tx2"/>
                </a:solidFill>
                <a:latin typeface="Comic Sans MS" pitchFamily="66" charset="0"/>
              </a:rPr>
              <a:t>Video: Instalar Windows 7-Memoria – Software</a:t>
            </a:r>
          </a:p>
          <a:p>
            <a:pPr marL="0" indent="0">
              <a:buNone/>
            </a:pPr>
            <a:r>
              <a:rPr lang="es-CO" dirty="0">
                <a:solidFill>
                  <a:schemeClr val="tx2"/>
                </a:solidFill>
                <a:latin typeface="Comic Sans MS" pitchFamily="66" charset="0"/>
              </a:rPr>
              <a:t>En este video nos muestra como se hace se hace una instalación o se formatea un equipo con el sistema operativo  Windows </a:t>
            </a:r>
            <a:r>
              <a:rPr lang="es-CO" dirty="0" smtClean="0">
                <a:solidFill>
                  <a:schemeClr val="tx2"/>
                </a:solidFill>
                <a:latin typeface="Comic Sans MS" pitchFamily="66" charset="0"/>
              </a:rPr>
              <a:t>7, nos enseña a crear particiones a </a:t>
            </a:r>
            <a:r>
              <a:rPr lang="es-CO" dirty="0" err="1" smtClean="0">
                <a:solidFill>
                  <a:schemeClr val="tx2"/>
                </a:solidFill>
                <a:latin typeface="Comic Sans MS" pitchFamily="66" charset="0"/>
              </a:rPr>
              <a:t>elimarlas</a:t>
            </a:r>
            <a:r>
              <a:rPr lang="es-CO" dirty="0" smtClean="0">
                <a:solidFill>
                  <a:schemeClr val="tx2"/>
                </a:solidFill>
                <a:latin typeface="Comic Sans MS" pitchFamily="66" charset="0"/>
              </a:rPr>
              <a:t>, poner hora idioma, nombre de usuario, </a:t>
            </a:r>
            <a:r>
              <a:rPr lang="es-CO" dirty="0" err="1" smtClean="0">
                <a:solidFill>
                  <a:schemeClr val="tx2"/>
                </a:solidFill>
                <a:latin typeface="Comic Sans MS" pitchFamily="66" charset="0"/>
              </a:rPr>
              <a:t>ademas</a:t>
            </a:r>
            <a:r>
              <a:rPr lang="es-CO" dirty="0" smtClean="0">
                <a:solidFill>
                  <a:schemeClr val="tx2"/>
                </a:solidFill>
                <a:latin typeface="Comic Sans MS" pitchFamily="66" charset="0"/>
              </a:rPr>
              <a:t> como podemos hacer para que el equipo nos arranque desde CD para </a:t>
            </a:r>
            <a:r>
              <a:rPr lang="es-CO" dirty="0" err="1" smtClean="0">
                <a:solidFill>
                  <a:schemeClr val="tx2"/>
                </a:solidFill>
                <a:latin typeface="Comic Sans MS" pitchFamily="66" charset="0"/>
              </a:rPr>
              <a:t>asi</a:t>
            </a:r>
            <a:r>
              <a:rPr lang="es-CO" dirty="0" smtClean="0">
                <a:solidFill>
                  <a:schemeClr val="tx2"/>
                </a:solidFill>
                <a:latin typeface="Comic Sans MS" pitchFamily="66" charset="0"/>
              </a:rPr>
              <a:t> hacer la </a:t>
            </a:r>
            <a:r>
              <a:rPr lang="es-CO" dirty="0" err="1" smtClean="0">
                <a:solidFill>
                  <a:schemeClr val="tx2"/>
                </a:solidFill>
                <a:latin typeface="Comic Sans MS" pitchFamily="66" charset="0"/>
              </a:rPr>
              <a:t>instalacion</a:t>
            </a:r>
            <a:endParaRPr lang="es-CO" dirty="0">
              <a:solidFill>
                <a:schemeClr val="tx2"/>
              </a:solidFill>
              <a:latin typeface="Comic Sans MS" pitchFamily="66" charset="0"/>
            </a:endParaRPr>
          </a:p>
          <a:p>
            <a:endParaRPr lang="es-CO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949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6632"/>
            <a:ext cx="7239000" cy="6339104"/>
          </a:xfrm>
        </p:spPr>
        <p:txBody>
          <a:bodyPr>
            <a:normAutofit fontScale="25000" lnSpcReduction="20000"/>
          </a:bodyPr>
          <a:lstStyle/>
          <a:p>
            <a:r>
              <a:rPr lang="es-CO" sz="5600" dirty="0">
                <a:solidFill>
                  <a:schemeClr val="tx2"/>
                </a:solidFill>
                <a:latin typeface="Comic Sans MS" pitchFamily="66" charset="0"/>
              </a:rPr>
              <a:t>Video: Partes de una board- Memorias- Hardware- Board</a:t>
            </a:r>
          </a:p>
          <a:p>
            <a:pPr marL="0" indent="0">
              <a:buNone/>
            </a:pPr>
            <a:r>
              <a:rPr lang="es-CO" sz="5600" dirty="0">
                <a:solidFill>
                  <a:schemeClr val="tx2"/>
                </a:solidFill>
                <a:latin typeface="Comic Sans MS" pitchFamily="66" charset="0"/>
              </a:rPr>
              <a:t>Nos muestra las partes de la board como </a:t>
            </a:r>
            <a:r>
              <a:rPr lang="es-CO" sz="4800" dirty="0">
                <a:solidFill>
                  <a:schemeClr val="tx2"/>
                </a:solidFill>
                <a:latin typeface="Comic Sans MS" pitchFamily="66" charset="0"/>
              </a:rPr>
              <a:t>esta </a:t>
            </a:r>
            <a:r>
              <a:rPr lang="es-CO" sz="4800" dirty="0" smtClean="0">
                <a:solidFill>
                  <a:schemeClr val="tx2"/>
                </a:solidFill>
                <a:latin typeface="Comic Sans MS" pitchFamily="66" charset="0"/>
              </a:rPr>
              <a:t>compuesta, sus partes las cuales son </a:t>
            </a: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es-CO" sz="4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zócalo </a:t>
            </a: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, memoria </a:t>
            </a:r>
            <a:r>
              <a:rPr lang="es-CO" sz="4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RAM, </a:t>
            </a: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la ranura de expansión o slot , tarjetas de sonido , la </a:t>
            </a:r>
            <a:r>
              <a:rPr lang="es-CO" sz="4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BIOS </a:t>
            </a: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la  pila , el chipset , conector ide </a:t>
            </a:r>
            <a:r>
              <a:rPr lang="es-CO" sz="4800" dirty="0"/>
              <a:t>Conector </a:t>
            </a:r>
            <a:r>
              <a:rPr lang="es-CO" sz="4800" dirty="0" smtClean="0"/>
              <a:t>ATX, </a:t>
            </a:r>
            <a:r>
              <a:rPr lang="es-CO" sz="4800" dirty="0"/>
              <a:t>CPU </a:t>
            </a:r>
            <a:r>
              <a:rPr lang="es-CO" sz="4800" dirty="0" smtClean="0"/>
              <a:t>FAN,</a:t>
            </a:r>
            <a:r>
              <a:rPr lang="es-CO" sz="4800" dirty="0"/>
              <a:t> Conectores de Entrada y </a:t>
            </a:r>
            <a:r>
              <a:rPr lang="es-CO" sz="4800" dirty="0" smtClean="0"/>
              <a:t>Salida, nos dice la función de cada un de ellos y su significado</a:t>
            </a:r>
            <a:endParaRPr lang="es-CO" sz="4800" dirty="0">
              <a:solidFill>
                <a:schemeClr val="tx2"/>
              </a:solidFill>
              <a:latin typeface="Comic Sans MS" pitchFamily="66" charset="0"/>
            </a:endParaRPr>
          </a:p>
          <a:p>
            <a:endParaRPr lang="es-CO" sz="48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endParaRPr lang="es-CO" sz="4800" dirty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es-CO" sz="4800" dirty="0" smtClean="0">
                <a:solidFill>
                  <a:schemeClr val="tx2"/>
                </a:solidFill>
                <a:latin typeface="Comic Sans MS" pitchFamily="66" charset="0"/>
              </a:rPr>
              <a:t>Video </a:t>
            </a:r>
            <a:r>
              <a:rPr lang="es-CO" sz="4800" dirty="0">
                <a:solidFill>
                  <a:schemeClr val="tx2"/>
                </a:solidFill>
                <a:latin typeface="Comic Sans MS" pitchFamily="66" charset="0"/>
              </a:rPr>
              <a:t>: Componentes de la tarjeta madre- memorias - hardware – board </a:t>
            </a:r>
          </a:p>
          <a:p>
            <a:pPr marL="0" indent="0">
              <a:buNone/>
            </a:pPr>
            <a:r>
              <a:rPr lang="es-CO" sz="4800" dirty="0">
                <a:solidFill>
                  <a:schemeClr val="tx2"/>
                </a:solidFill>
                <a:latin typeface="Comic Sans MS" pitchFamily="66" charset="0"/>
              </a:rPr>
              <a:t>Nos muestra las partes de la tarjeta madre con su respectivo </a:t>
            </a:r>
            <a:r>
              <a:rPr lang="es-CO" sz="4800" dirty="0" err="1" smtClean="0">
                <a:solidFill>
                  <a:schemeClr val="tx2"/>
                </a:solidFill>
                <a:latin typeface="Comic Sans MS" pitchFamily="66" charset="0"/>
              </a:rPr>
              <a:t>significado:</a:t>
            </a:r>
            <a:r>
              <a:rPr lang="es-CO" sz="4800" dirty="0" err="1"/>
              <a:t>Zócalo</a:t>
            </a:r>
            <a:endParaRPr lang="es-CO" sz="4800" dirty="0"/>
          </a:p>
          <a:p>
            <a:pPr marL="0" indent="0">
              <a:buNone/>
            </a:pPr>
            <a:r>
              <a:rPr lang="es-CO" sz="4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Zócalo</a:t>
            </a:r>
            <a:endParaRPr lang="es-CO" sz="48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es-CO" sz="4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Memoria </a:t>
            </a: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RAM</a:t>
            </a:r>
          </a:p>
          <a:p>
            <a:pPr marL="0" indent="0">
              <a:buNone/>
            </a:pPr>
            <a:r>
              <a:rPr lang="es-CO" sz="4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Chipset </a:t>
            </a: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Puente Norte Y Puente Sur</a:t>
            </a:r>
          </a:p>
          <a:p>
            <a:pPr marL="54864" indent="0">
              <a:buNone/>
            </a:pP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La CMOS (Batería)</a:t>
            </a:r>
          </a:p>
          <a:p>
            <a:pPr marL="54864" indent="0">
              <a:buNone/>
            </a:pP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Pila</a:t>
            </a:r>
          </a:p>
          <a:p>
            <a:pPr marL="54864" indent="0">
              <a:buNone/>
            </a:pP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La  BIOS</a:t>
            </a:r>
          </a:p>
          <a:p>
            <a:pPr marL="54864" indent="0">
              <a:buNone/>
            </a:pP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Bues De Datos: Sirve para que los componentes Hardware se comuniquen entre Si.</a:t>
            </a:r>
          </a:p>
          <a:p>
            <a:pPr marL="54864" indent="0">
              <a:buNone/>
            </a:pP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Puertos  PS2</a:t>
            </a:r>
          </a:p>
          <a:p>
            <a:pPr marL="54864" indent="0">
              <a:buNone/>
            </a:pP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Puerto Serie</a:t>
            </a:r>
          </a:p>
          <a:p>
            <a:pPr marL="54864" indent="0">
              <a:buNone/>
            </a:pP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Puerto Paralelo </a:t>
            </a:r>
          </a:p>
          <a:p>
            <a:pPr marL="54864" indent="0">
              <a:buNone/>
            </a:pP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Puertos USB</a:t>
            </a:r>
          </a:p>
          <a:p>
            <a:pPr marL="54864" indent="0">
              <a:buNone/>
            </a:pP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Conectores RJ45</a:t>
            </a:r>
          </a:p>
          <a:p>
            <a:pPr marL="54864" indent="0">
              <a:buNone/>
            </a:pP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Conector VGA</a:t>
            </a:r>
          </a:p>
          <a:p>
            <a:pPr marL="54864" indent="0">
              <a:buNone/>
            </a:pP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Conector DVI </a:t>
            </a:r>
          </a:p>
          <a:p>
            <a:pPr marL="54864" indent="0">
              <a:buNone/>
            </a:pP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Conectores IDE</a:t>
            </a:r>
          </a:p>
          <a:p>
            <a:pPr marL="54864" indent="0">
              <a:buNone/>
            </a:pP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Ranuras De Expansión</a:t>
            </a:r>
          </a:p>
          <a:p>
            <a:pPr marL="54864" indent="0">
              <a:buNone/>
            </a:pP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Puertos AGP e ISA</a:t>
            </a:r>
          </a:p>
          <a:p>
            <a:pPr marL="54864" indent="0">
              <a:buNone/>
            </a:pPr>
            <a:r>
              <a:rPr lang="es-CO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Puerto PCI</a:t>
            </a:r>
          </a:p>
          <a:p>
            <a:pPr marL="0" indent="0">
              <a:buNone/>
            </a:pPr>
            <a:r>
              <a:rPr lang="es-CO" sz="5600" dirty="0" smtClean="0">
                <a:solidFill>
                  <a:schemeClr val="tx2"/>
                </a:solidFill>
                <a:latin typeface="Comic Sans MS" pitchFamily="66" charset="0"/>
              </a:rPr>
              <a:t>Y </a:t>
            </a:r>
            <a:r>
              <a:rPr lang="es-CO" sz="5600" dirty="0" err="1" smtClean="0">
                <a:solidFill>
                  <a:schemeClr val="tx2"/>
                </a:solidFill>
                <a:latin typeface="Comic Sans MS" pitchFamily="66" charset="0"/>
              </a:rPr>
              <a:t>Demas</a:t>
            </a:r>
            <a:r>
              <a:rPr lang="es-CO" sz="5600" dirty="0" smtClean="0">
                <a:solidFill>
                  <a:schemeClr val="tx2"/>
                </a:solidFill>
                <a:latin typeface="Comic Sans MS" pitchFamily="66" charset="0"/>
              </a:rPr>
              <a:t> Partes</a:t>
            </a:r>
            <a:endParaRPr lang="es-CO" sz="5600" dirty="0">
              <a:solidFill>
                <a:schemeClr val="tx2"/>
              </a:solidFill>
              <a:latin typeface="Comic Sans MS" pitchFamily="66" charset="0"/>
            </a:endParaRPr>
          </a:p>
          <a:p>
            <a:endParaRPr lang="es-CO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5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/>
          <a:lstStyle/>
          <a:p>
            <a:r>
              <a:rPr lang="es-CO" dirty="0">
                <a:solidFill>
                  <a:schemeClr val="tx2"/>
                </a:solidFill>
                <a:latin typeface="Comic Sans MS" pitchFamily="66" charset="0"/>
              </a:rPr>
              <a:t>Video: Ensamble y desensamble de una pc 2 parte – Hardware – Board </a:t>
            </a:r>
          </a:p>
          <a:p>
            <a:pPr marL="0" indent="0">
              <a:buNone/>
            </a:pPr>
            <a:r>
              <a:rPr lang="es-CO" dirty="0">
                <a:solidFill>
                  <a:schemeClr val="tx2"/>
                </a:solidFill>
                <a:latin typeface="Comic Sans MS" pitchFamily="66" charset="0"/>
              </a:rPr>
              <a:t>Nos muestra como se ensambla una torre </a:t>
            </a:r>
            <a:r>
              <a:rPr lang="es-CO" dirty="0" smtClean="0">
                <a:solidFill>
                  <a:schemeClr val="tx2"/>
                </a:solidFill>
                <a:latin typeface="Comic Sans MS" pitchFamily="66" charset="0"/>
              </a:rPr>
              <a:t>después </a:t>
            </a:r>
            <a:r>
              <a:rPr lang="es-CO" dirty="0">
                <a:solidFill>
                  <a:schemeClr val="tx2"/>
                </a:solidFill>
                <a:latin typeface="Comic Sans MS" pitchFamily="66" charset="0"/>
              </a:rPr>
              <a:t>de haberla </a:t>
            </a:r>
            <a:r>
              <a:rPr lang="es-CO" dirty="0" smtClean="0">
                <a:solidFill>
                  <a:schemeClr val="tx2"/>
                </a:solidFill>
                <a:latin typeface="Comic Sans MS" pitchFamily="66" charset="0"/>
              </a:rPr>
              <a:t>desensamblado, los pasos que se deben de seguir para hacer una limpieza correcta.</a:t>
            </a:r>
            <a:endParaRPr lang="es-CO" dirty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es-CO" dirty="0">
                <a:solidFill>
                  <a:schemeClr val="tx2"/>
                </a:solidFill>
                <a:latin typeface="Comic Sans MS" pitchFamily="66" charset="0"/>
              </a:rPr>
              <a:t>Video: Mantenimiento de pc ( Ensamblado del pc )- Hardware – Board </a:t>
            </a:r>
          </a:p>
          <a:p>
            <a:pPr marL="0" indent="0">
              <a:buNone/>
            </a:pPr>
            <a:r>
              <a:rPr lang="es-CO" dirty="0">
                <a:solidFill>
                  <a:schemeClr val="tx2"/>
                </a:solidFill>
                <a:latin typeface="Comic Sans MS" pitchFamily="66" charset="0"/>
              </a:rPr>
              <a:t>Nos enseña como se ponen las tarjetas en la torre después que se </a:t>
            </a:r>
            <a:r>
              <a:rPr lang="es-CO" dirty="0" smtClean="0">
                <a:solidFill>
                  <a:schemeClr val="tx2"/>
                </a:solidFill>
                <a:latin typeface="Comic Sans MS" pitchFamily="66" charset="0"/>
              </a:rPr>
              <a:t>desensamblan, nos muestra como hacer este tipo de cosas con una explicación muy adecuada</a:t>
            </a:r>
            <a:endParaRPr lang="es-CO" dirty="0">
              <a:solidFill>
                <a:schemeClr val="tx2"/>
              </a:solidFill>
              <a:latin typeface="Comic Sans MS" pitchFamily="66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40804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68800"/>
          </a:xfrm>
        </p:spPr>
        <p:txBody>
          <a:bodyPr>
            <a:normAutofit/>
          </a:bodyPr>
          <a:lstStyle/>
          <a:p>
            <a:pPr algn="ctr"/>
            <a:r>
              <a:rPr lang="es-CO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VIDEOS</a:t>
            </a:r>
            <a:r>
              <a:rPr lang="es-CO" sz="2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s-CO" sz="2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es-CO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HARDWARE</a:t>
            </a:r>
            <a:r>
              <a:rPr lang="es-CO" sz="2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s-CO" sz="2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es-CO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PROCESADORES</a:t>
            </a:r>
            <a:r>
              <a:rPr lang="es-CO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s-CO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es-CO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4970952"/>
          </a:xfrm>
        </p:spPr>
        <p:txBody>
          <a:bodyPr>
            <a:normAutofit fontScale="92500" lnSpcReduction="20000"/>
          </a:bodyPr>
          <a:lstStyle/>
          <a:p>
            <a:pPr algn="ctr"/>
            <a:endParaRPr lang="es-CO" sz="28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just"/>
            <a:r>
              <a:rPr lang="es-CO" dirty="0">
                <a:latin typeface="Comic Sans MS" pitchFamily="66" charset="0"/>
              </a:rPr>
              <a:t>El Procesador es como un cerebro  y tienen una velocidad de procesamiento  muy ligera , este procesa datos, archivos, etc.</a:t>
            </a:r>
          </a:p>
          <a:p>
            <a:pPr algn="just"/>
            <a:endParaRPr lang="es-CO" dirty="0">
              <a:latin typeface="Comic Sans MS" pitchFamily="66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s-CO" dirty="0">
                <a:latin typeface="Comic Sans MS" pitchFamily="66" charset="0"/>
              </a:rPr>
              <a:t> VIDEO: EL PROCESADOR</a:t>
            </a:r>
          </a:p>
          <a:p>
            <a:pPr algn="just"/>
            <a:r>
              <a:rPr lang="es-CO" dirty="0" smtClean="0">
                <a:latin typeface="Comic Sans MS" pitchFamily="66" charset="0"/>
              </a:rPr>
              <a:t>Para </a:t>
            </a:r>
            <a:r>
              <a:rPr lang="es-CO" dirty="0">
                <a:latin typeface="Comic Sans MS" pitchFamily="66" charset="0"/>
              </a:rPr>
              <a:t>retirar el procesador, primero tenemos que retirar su disipador junto con el ventilador , de esta forma lo retiramos.</a:t>
            </a:r>
          </a:p>
          <a:p>
            <a:pPr algn="just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Para Colocarlo hay que fijarse bien, como se posiciona, este tiene un direccionamiento que indica como va, y se monta nuevamente su disipador junto con el 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ventilador, </a:t>
            </a:r>
            <a:r>
              <a:rPr lang="es-CO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ademas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de mostrarnos que es cuanta capacidad y velocidad maneja.</a:t>
            </a:r>
          </a:p>
          <a:p>
            <a:pPr algn="just"/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09563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s-CO" dirty="0"/>
              <a:t> </a:t>
            </a:r>
            <a:r>
              <a:rPr lang="es-CO" dirty="0">
                <a:latin typeface="Comic Sans MS" pitchFamily="66" charset="0"/>
              </a:rPr>
              <a:t>VIDEO:  EL MICROPROCESADOR</a:t>
            </a:r>
          </a:p>
          <a:p>
            <a:r>
              <a:rPr lang="es-CO" dirty="0">
                <a:latin typeface="Comic Sans MS" pitchFamily="66" charset="0"/>
              </a:rPr>
              <a:t>Este se divide  en  tres  bloques: Unidad de Decodificación, Unidad de Ejecución y Unidad Aritmético -Lógica (ALU)</a:t>
            </a:r>
          </a:p>
          <a:p>
            <a:endParaRPr lang="es-CO" dirty="0">
              <a:latin typeface="Comic Sans MS" pitchFamily="66" charset="0"/>
            </a:endParaRPr>
          </a:p>
          <a:p>
            <a:r>
              <a:rPr lang="es-CO" dirty="0">
                <a:latin typeface="Comic Sans MS" pitchFamily="66" charset="0"/>
              </a:rPr>
              <a:t>-Unidad De Decodificación:  </a:t>
            </a:r>
          </a:p>
          <a:p>
            <a:r>
              <a:rPr lang="es-CO" dirty="0">
                <a:latin typeface="Comic Sans MS" pitchFamily="66" charset="0"/>
              </a:rPr>
              <a:t>Se encarga de encontrar el tipo de instrucción que le pide su usuario como por ejemplo las instrucciones de almacenamiento de datos, suma, multiplicación  etc.</a:t>
            </a:r>
          </a:p>
          <a:p>
            <a:r>
              <a:rPr lang="es-CO" dirty="0">
                <a:latin typeface="Comic Sans MS" pitchFamily="66" charset="0"/>
              </a:rPr>
              <a:t>-Unidad de Ejecución:  Es la que ejecuta cada una de las instrucciones</a:t>
            </a:r>
          </a:p>
          <a:p>
            <a:r>
              <a:rPr lang="es-CO" dirty="0">
                <a:latin typeface="Comic Sans MS" pitchFamily="66" charset="0"/>
              </a:rPr>
              <a:t>-Unidad Aritmético:  es la que trabajo con números binarios, como restas suma, división y multiplicación.</a:t>
            </a:r>
          </a:p>
          <a:p>
            <a:r>
              <a:rPr lang="es-CO" dirty="0">
                <a:latin typeface="Comic Sans MS" pitchFamily="66" charset="0"/>
              </a:rPr>
              <a:t>Y todos juntos funcionan correctamente, decodifican, ejecutan y muestran resultados .</a:t>
            </a:r>
          </a:p>
        </p:txBody>
      </p:sp>
    </p:spTree>
    <p:extLst>
      <p:ext uri="{BB962C8B-B14F-4D97-AF65-F5344CB8AC3E}">
        <p14:creationId xmlns:p14="http://schemas.microsoft.com/office/powerpoint/2010/main" val="18579448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202</TotalTime>
  <Words>1040</Words>
  <Application>Microsoft Office PowerPoint</Application>
  <PresentationFormat>Presentación en pantalla (4:3)</PresentationFormat>
  <Paragraphs>110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Opulento</vt:lpstr>
      <vt:lpstr>Presentación de PowerPoint</vt:lpstr>
      <vt:lpstr>Presentación de PowerPoint</vt:lpstr>
      <vt:lpstr>Presentación de PowerPoint</vt:lpstr>
      <vt:lpstr>Videos </vt:lpstr>
      <vt:lpstr>Presentación de PowerPoint</vt:lpstr>
      <vt:lpstr>Presentación de PowerPoint</vt:lpstr>
      <vt:lpstr>Presentación de PowerPoint</vt:lpstr>
      <vt:lpstr>VIDEOS HARDWARE PROCESADORES </vt:lpstr>
      <vt:lpstr>Presentación de PowerPoint</vt:lpstr>
      <vt:lpstr>Video Memorias</vt:lpstr>
      <vt:lpstr>Presentación de PowerPoint</vt:lpstr>
      <vt:lpstr>Video hardware monitores</vt:lpstr>
      <vt:lpstr>Lo Que Busca Este Trabajo 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karen carvajal</cp:lastModifiedBy>
  <cp:revision>18</cp:revision>
  <dcterms:created xsi:type="dcterms:W3CDTF">2013-09-24T01:21:04Z</dcterms:created>
  <dcterms:modified xsi:type="dcterms:W3CDTF">2013-10-22T14:03:34Z</dcterms:modified>
</cp:coreProperties>
</file>